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1" r:id="rId3"/>
    <p:sldId id="270" r:id="rId4"/>
    <p:sldId id="263" r:id="rId5"/>
    <p:sldId id="264" r:id="rId6"/>
    <p:sldId id="257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9416" autoAdjust="0"/>
  </p:normalViewPr>
  <p:slideViewPr>
    <p:cSldViewPr>
      <p:cViewPr varScale="1">
        <p:scale>
          <a:sx n="67" d="100"/>
          <a:sy n="67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565DC18-8E2D-4ACB-9EA1-E00DEE389A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0" r="1527"/>
          <a:stretch/>
        </p:blipFill>
        <p:spPr>
          <a:xfrm>
            <a:off x="1373986" y="1689100"/>
            <a:ext cx="7374478" cy="41088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27784" y="1079025"/>
            <a:ext cx="50405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Капризы и упрямство!</a:t>
            </a:r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35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5850">
        <p14:ripple/>
      </p:transition>
    </mc:Choice>
    <mc:Fallback xmlns="">
      <p:transition spd="slow" advTm="158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332657"/>
            <a:ext cx="5166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Капризы и упрямство детей –младшего дошкольного возраста.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4438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1052736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Прежде чем приступить к рассмотрению темы “Капризы, упрямство и способы их преодоления”, необходимо определить область этой темы, т.е. поставить её в определённые рамки. Капризы и упрямство рассматриваются как составляющие отклоняющегося поведения, наряду с:</a:t>
            </a: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1.Непослушанием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выражающемся в непослушании и озорстве.</a:t>
            </a:r>
          </a:p>
          <a:p>
            <a:pPr algn="just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2.Детским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негативизмом, т.е. непринятием чего-либо без определённых причин.</a:t>
            </a:r>
          </a:p>
          <a:p>
            <a:pPr algn="just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3.Своеволием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4.Недисциплинированностью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474557"/>
      </p:ext>
    </p:extLst>
  </p:cSld>
  <p:clrMapOvr>
    <a:masterClrMapping/>
  </p:clrMapOvr>
  <p:transition spd="slow" advTm="15874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290" y="0"/>
            <a:ext cx="91505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www.psychologos.ru/images/articles/showcases/dn9it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0512"/>
            <a:ext cx="3888432" cy="19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548680" y="-126389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ru-RU" dirty="0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8639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УПРЯМСТВО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психологическое состояние, очень близкое к негативизму. Это отрицательная особенность поведения человека, выражающаяся в необоснованном и нерациональном противодействии просьбам, советам, требованиям других людей. Вид упорного непослушания, для которого нет видимых мотивов.</a:t>
            </a:r>
          </a:p>
          <a:p>
            <a:pPr algn="just">
              <a:defRPr/>
            </a:pPr>
            <a:endParaRPr lang="ru-RU" sz="1600" dirty="0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упрямства</a:t>
            </a:r>
            <a:r>
              <a:rPr lang="ru-RU" sz="16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желании продолжить начатое действие даже в тех случаях, когда ясно, что оно бессмысленно, не приносит пользы.</a:t>
            </a:r>
          </a:p>
          <a:p>
            <a:pPr algn="just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•выступает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психологическая защита и имеет избирательный характер, т.е. ребёнок понял, что совершил ошибку, но не хочет в это признаваться, и поэтому ” стоит на своём”.</a:t>
            </a:r>
          </a:p>
          <a:p>
            <a:pPr algn="just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Упрямство может стать чертой характера, если не принять меры к его преодолению. С течением времени оно порождает детскую лживость, может привести к расстройству нервной системы, неврозам, раздражительности. Если такие проявления, ещё в дошкольном возрасте, из реактивных состояний переходят в хронические, то возникает начальная стадия педагогической запущенности.</a:t>
            </a:r>
          </a:p>
        </p:txBody>
      </p:sp>
      <p:pic>
        <p:nvPicPr>
          <p:cNvPr id="9220" name="Picture 4" descr="https://i06.fotocdn.net/s110/d183e9ab8f5cf3d0/public_pin_l/24410869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220512"/>
            <a:ext cx="3211272" cy="172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384188"/>
      </p:ext>
    </p:extLst>
  </p:cSld>
  <p:clrMapOvr>
    <a:masterClrMapping/>
  </p:clrMapOvr>
  <p:transition spd="slow" advTm="15825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8099" y="444499"/>
            <a:ext cx="813690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КАПРИЗЫ –</a:t>
            </a:r>
            <a:r>
              <a:rPr lang="ru-RU" sz="20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действия, которые лишены разумного основания, т.е. ” Я так хочу и всё!!!”. Они вызываются слабостью ребёнка и в определённой степени тоже выступают как форма самозащиты.</a:t>
            </a:r>
          </a:p>
          <a:p>
            <a:pPr algn="just"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0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капризов:</a:t>
            </a:r>
          </a:p>
          <a:p>
            <a:pPr algn="just">
              <a:defRPr/>
            </a:pPr>
            <a:endParaRPr lang="ru-RU" sz="2000" dirty="0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0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желании продолжить начатое действие даже в тех случаях, когда ясно, что оно бессмысленно, не приносит пользы.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 недовольстве, раздражительности, плаче.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 двигательном перевозбуждении.</a:t>
            </a:r>
          </a:p>
          <a:p>
            <a:pPr algn="just"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0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капризов способствует неокрепшая нервная система.</a:t>
            </a:r>
          </a:p>
          <a:p>
            <a:pPr algn="just">
              <a:defRPr/>
            </a:pPr>
            <a:r>
              <a:rPr lang="ru-RU" sz="20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295377"/>
      </p:ext>
    </p:extLst>
  </p:cSld>
  <p:clrMapOvr>
    <a:masterClrMapping/>
  </p:clrMapOvr>
  <p:transition spd="slow" advTm="16526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знать родителям о детском упрямстве и капризности: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Период упрямства и капризности начинается примерно с 18 месяцев.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Как правило, эта фаза заканчивается к 3,5- 4 годам. 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Упрямства в боле  старшем возрасте – тоже вещь вполне нормальная.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Пик упрямства приходится на 2,5- 3 года жизни.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Мальчики упрямятся сильнее, чем девочки.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Девочки капризничают чаще, чем мальчики.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кризисный период приступы упрямства и капризности случаются у детей по 5 раз в день. У некоторых детей – до 19 раз!</a:t>
            </a: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Если дети по достижению 4 лет всё ещё продолжают часто упрямиться и капризничать, то, вероятнее всего речь идёт о ”фиксированном упрямстве”, истеричности, как удобных способах манипулирования ребёнком своими родителями. Чаще всего это результат соглашательского поведения родителей, поддавшихся нажиму со стороны ребёнка, нередко ради своего спокойствия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18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883">
        <p14:prism isInverted="1"/>
      </p:transition>
    </mc:Choice>
    <mc:Fallback xmlns="">
      <p:transition spd="slow" advTm="158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5536"/>
            <a:ext cx="9179890" cy="825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2656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могут сделать родители для преодоления упрямства и капризности у детей: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Не предавайте большого значения упрямству и капризности. Примите к сведению приступ, но не очень волнуйтесь за ребёнка.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Во время приступа оставайтесь рядом, дайте ему почувствовать, что вы его  понимаете.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Не пытайтесь в это время что-либо внушать своему ребёнку – это бесполезно. Ругань не имеет смысла, шлепки ещё сильнее его возбуждают.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Будьте в поведении с ребёнком настойчивы, если сказали “нет”, оставайтесь и дальше при этом мнении.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	Не сдавайтесь даже тогда, когда приступ ребёнка протекает в общественном месте. Чаще всего помогает только одно – взять его за руку и увести.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	Истеричность и капризность требует зрителей, не прибегайте к помощи посторонних: “Посмотрите, какая плохая девочка, ай-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!”. Ребёнку только этого и нужно.</a:t>
            </a:r>
          </a:p>
        </p:txBody>
      </p:sp>
    </p:spTree>
    <p:extLst>
      <p:ext uri="{BB962C8B-B14F-4D97-AF65-F5344CB8AC3E}">
        <p14:creationId xmlns:p14="http://schemas.microsoft.com/office/powerpoint/2010/main" val="625439350"/>
      </p:ext>
    </p:extLst>
  </p:cSld>
  <p:clrMapOvr>
    <a:masterClrMapping/>
  </p:clrMapOvr>
  <p:transition spd="slow" advTm="16344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artinkin.net/uploads/posts/2021-07/1626172803_21-kartinkin-com-p-fon-dlya-stenda-krasiv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476672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7.Постарайтесь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схитрить: “Ох, какая у меня есть интересная игрушка (книжка, штучка)!”. Подобные отвлекающие манёвры заинтересуют капризулю и он успокоится.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8.Исключите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из арсенала грубый тон, резкость, стремление ”сломить силой авторитета”.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9.Спокойный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тон общения, без раздражительности.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10.Уступки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имеют место быть, если они педагогически целесообразны, оправданы логикой воспитательного процесса.</a:t>
            </a:r>
          </a:p>
        </p:txBody>
      </p:sp>
      <p:pic>
        <p:nvPicPr>
          <p:cNvPr id="2052" name="Picture 4" descr="https://dk-metrolog.mo.muzkult.ru/media/2020/10/29/1241689057/35407522_m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29000"/>
            <a:ext cx="532991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823084"/>
      </p:ext>
    </p:extLst>
  </p:cSld>
  <p:clrMapOvr>
    <a:masterClrMapping/>
  </p:clrMapOvr>
  <p:transition spd="slow" advTm="16384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508</Words>
  <Application>Microsoft Office PowerPoint</Application>
  <PresentationFormat>Экран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23</cp:revision>
  <dcterms:created xsi:type="dcterms:W3CDTF">2021-12-15T18:44:40Z</dcterms:created>
  <dcterms:modified xsi:type="dcterms:W3CDTF">2021-12-21T18:51:01Z</dcterms:modified>
</cp:coreProperties>
</file>